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80174bc4e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80174bc4e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7707a98f0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7707a98f0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interpreted the question to be asking for named regions/localities rather than a grid and </a:t>
            </a:r>
            <a:r>
              <a:rPr lang="en"/>
              <a:t>coordinates.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Hence, we choose to manually obtain the images by taking screenshots as this would be tedious to automate.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 </a:t>
            </a:r>
            <a:r>
              <a:rPr lang="en"/>
              <a:t>of the localities were taken after meticulously mapping the region by hand on the google earth project.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could have used the google API to obtain images but some of them required billing for the requests or could not provide what we needed.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API’s were not considered because of legal and security concerns.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80119bbf2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80119bbf2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711a9f347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7711a9f347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707a98f01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7707a98f01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80119bbf2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80119bbf2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0119bbf2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0119bbf2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707a98f01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7707a98f01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707a98f01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7707a98f01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AUTOLAYOUT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/>
          <p:nvPr/>
        </p:nvSpPr>
        <p:spPr>
          <a:xfrm>
            <a:off x="4574400" y="0"/>
            <a:ext cx="4569600" cy="5143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4844700" y="1040701"/>
            <a:ext cx="4031700" cy="3062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BDBDB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3"/>
          <p:cNvSpPr txBox="1"/>
          <p:nvPr>
            <p:ph type="title"/>
          </p:nvPr>
        </p:nvSpPr>
        <p:spPr>
          <a:xfrm>
            <a:off x="291875" y="406900"/>
            <a:ext cx="3978000" cy="1388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291950" y="1854951"/>
            <a:ext cx="3978000" cy="2577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earth.google.com/web/data=MicKJQojCiExeXpSMHMyN0JkdEdFNEUtTnp3RVZyU1lQZWNkcGpwY3M6AwoBMA?authuser=0" TargetMode="External"/><Relationship Id="rId4" Type="http://schemas.openxmlformats.org/officeDocument/2006/relationships/hyperlink" Target="https://drive.google.com/open?id=1vo_H-Dk-tuqg9KhR6mHsKliR9YVjlHAO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rive.google.com/open?id=1fC3BJbcynOhe_gif3HUCCzoF8t3VMYHL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5" Type="http://schemas.openxmlformats.org/officeDocument/2006/relationships/image" Target="../media/image5.png"/><Relationship Id="rId6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12.png"/><Relationship Id="rId6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rive.google.com/open?id=1a8U138z-bHZd_hJjjKVg-GGTpqBuq30l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0" y="161400"/>
            <a:ext cx="8520600" cy="256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" sz="3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entre for Cloud Computing and Big Data</a:t>
            </a:r>
            <a:endParaRPr sz="3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 u="sng"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 u="sng"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Assignment Evaluation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 u="sng"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u="sng">
                <a:solidFill>
                  <a:srgbClr val="6AA84F"/>
                </a:solidFill>
              </a:rPr>
              <a:t>Greenest Part</a:t>
            </a:r>
            <a:endParaRPr sz="2400" u="sng">
              <a:solidFill>
                <a:srgbClr val="000000"/>
              </a:solidFill>
            </a:endParaRPr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90950" y="3275675"/>
            <a:ext cx="4134300" cy="15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Team 14: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Dhruva Kashyap: 	PES1201801457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Rakshith C: 		PES1201801903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K Vikas Gowda: 	PES1201801957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S Nikhil Ram: 		PES1201801972</a:t>
            </a:r>
            <a:endParaRPr sz="3600">
              <a:solidFill>
                <a:schemeClr val="dk1"/>
              </a:solidFill>
            </a:endParaRPr>
          </a:p>
        </p:txBody>
      </p:sp>
      <p:pic>
        <p:nvPicPr>
          <p:cNvPr descr="Bangalore City Map, Bangalore, Bengaluru"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071213"/>
            <a:ext cx="4308975" cy="40077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625" y="603300"/>
            <a:ext cx="8766576" cy="443807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"/>
          <p:cNvSpPr txBox="1"/>
          <p:nvPr/>
        </p:nvSpPr>
        <p:spPr>
          <a:xfrm>
            <a:off x="254100" y="55825"/>
            <a:ext cx="2781600" cy="2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FFFFF"/>
                </a:solidFill>
              </a:rPr>
              <a:t>OUTPUT -</a:t>
            </a:r>
            <a:endParaRPr sz="2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196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Obtaining Satellite Images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839500"/>
            <a:ext cx="8520600" cy="40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wanted to divide bangalore into various areas based on Legislative Constituencies.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created a Google Earth project and </a:t>
            </a:r>
            <a:r>
              <a:rPr lang="en"/>
              <a:t>bifurcated each constituency into 1 or more rectangular images.</a:t>
            </a:r>
            <a:r>
              <a:rPr lang="en"/>
              <a:t> </a:t>
            </a:r>
            <a:endParaRPr/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Link 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https://earth.google.com/web/data=MicKJQojCiExeXpSMHMyN0JkdEdFNEUtTnp3RVZyU1lQZWNkcGpwY3M6AwoBMA?authuser=0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created a JSON file where each “Constituency Area” consisted a list of tuples,where each tuple consists of the image name and its physical area(km2).</a:t>
            </a:r>
            <a:endParaRPr/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Link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https://drive.google.com/open?id=1vo_H-Dk-tuqg9KhR6mHsKliR9YVjlHAO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i="1" u="sng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 rotWithShape="1">
          <a:blip r:embed="rId3">
            <a:alphaModFix/>
          </a:blip>
          <a:srcRect b="9198" l="5353" r="1380" t="0"/>
          <a:stretch/>
        </p:blipFill>
        <p:spPr>
          <a:xfrm>
            <a:off x="1242125" y="510264"/>
            <a:ext cx="6360150" cy="439369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1347800" y="204000"/>
            <a:ext cx="61488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Overview of the google project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Generating Input File:-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275275" y="11743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created a python code which takes the maps.json file as input and generates an file which can be taken as input by the map-reduce program.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format of the input file is as follows -</a:t>
            </a:r>
            <a:endParaRPr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Each line indicates details about each image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“Constituency”-”physical area”-”image_name.png”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1600"/>
              </a:spcAft>
              <a:buSzPts val="1500"/>
              <a:buChar char="●"/>
            </a:pPr>
            <a:r>
              <a:rPr b="1" i="1" lang="en" u="sng">
                <a:solidFill>
                  <a:srgbClr val="FF0000"/>
                </a:solidFill>
              </a:rPr>
              <a:t>Inputer.py </a:t>
            </a:r>
            <a:r>
              <a:rPr b="1" i="1" lang="en" u="sng">
                <a:solidFill>
                  <a:srgbClr val="FF0000"/>
                </a:solidFill>
              </a:rPr>
              <a:t>:- </a:t>
            </a:r>
            <a:r>
              <a:rPr b="1" i="1" lang="en" u="sng">
                <a:solidFill>
                  <a:schemeClr val="hlink"/>
                </a:solidFill>
                <a:hlinkClick r:id="rId3"/>
              </a:rPr>
              <a:t>https://drive.google.com/open?id=1fC3BJbcynOhe_gif3HUCCzoF8t3VMYHL </a:t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 rotWithShape="1">
          <a:blip r:embed="rId3">
            <a:alphaModFix/>
          </a:blip>
          <a:srcRect b="835" l="0" r="0" t="826"/>
          <a:stretch/>
        </p:blipFill>
        <p:spPr>
          <a:xfrm>
            <a:off x="5244250" y="1386100"/>
            <a:ext cx="3232598" cy="2384201"/>
          </a:xfrm>
          <a:prstGeom prst="rect">
            <a:avLst/>
          </a:prstGeom>
          <a:noFill/>
          <a:ln cap="flat" cmpd="dbl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87" name="Google Shape;87;p18"/>
          <p:cNvSpPr txBox="1"/>
          <p:nvPr>
            <p:ph type="title"/>
          </p:nvPr>
        </p:nvSpPr>
        <p:spPr>
          <a:xfrm>
            <a:off x="291875" y="406900"/>
            <a:ext cx="3978000" cy="13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Image Processing using OpenCV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291950" y="1854951"/>
            <a:ext cx="3978000" cy="25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solidFill>
                  <a:schemeClr val="dk1"/>
                </a:solidFill>
              </a:rPr>
              <a:t>We have used python OpenCV 3.2.0 as the tool for image processing.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solidFill>
                  <a:schemeClr val="dk1"/>
                </a:solidFill>
              </a:rPr>
              <a:t>The image processing task has been run by the mapper of the hadoop job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solidFill>
                  <a:schemeClr val="dk1"/>
                </a:solidFill>
              </a:rPr>
              <a:t>grids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solidFill>
                  <a:schemeClr val="dk1"/>
                </a:solidFill>
              </a:rPr>
              <a:t>Parallelizable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solidFill>
                  <a:schemeClr val="dk1"/>
                </a:solidFill>
              </a:rPr>
              <a:t>HSV</a:t>
            </a:r>
            <a:endParaRPr b="1" i="1" u="sng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650" y="669650"/>
            <a:ext cx="3765011" cy="17776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9"/>
          <p:cNvSpPr txBox="1"/>
          <p:nvPr/>
        </p:nvSpPr>
        <p:spPr>
          <a:xfrm>
            <a:off x="604700" y="196550"/>
            <a:ext cx="29070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Original image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2275" y="3059275"/>
            <a:ext cx="3770731" cy="177759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9"/>
          <p:cNvSpPr txBox="1"/>
          <p:nvPr/>
        </p:nvSpPr>
        <p:spPr>
          <a:xfrm>
            <a:off x="5209075" y="2702875"/>
            <a:ext cx="29070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Grid size-1x1 px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1125" y="669650"/>
            <a:ext cx="3765000" cy="1764078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 txBox="1"/>
          <p:nvPr/>
        </p:nvSpPr>
        <p:spPr>
          <a:xfrm>
            <a:off x="5143500" y="218550"/>
            <a:ext cx="33660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Grid size-10x10 px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6650" y="3039473"/>
            <a:ext cx="3770726" cy="1787427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/>
          <p:nvPr/>
        </p:nvSpPr>
        <p:spPr>
          <a:xfrm>
            <a:off x="597400" y="2688325"/>
            <a:ext cx="34461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Grid size-5x5 px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/>
        </p:nvSpPr>
        <p:spPr>
          <a:xfrm>
            <a:off x="742750" y="189425"/>
            <a:ext cx="31911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Original image</a:t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750" y="626500"/>
            <a:ext cx="2878325" cy="1726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2750" y="3030240"/>
            <a:ext cx="2878325" cy="171965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0"/>
          <p:cNvSpPr txBox="1"/>
          <p:nvPr/>
        </p:nvSpPr>
        <p:spPr>
          <a:xfrm>
            <a:off x="662375" y="2662825"/>
            <a:ext cx="2878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  Grid size-5x5 px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60050" y="3030248"/>
            <a:ext cx="2878325" cy="171966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/>
          <p:nvPr/>
        </p:nvSpPr>
        <p:spPr>
          <a:xfrm>
            <a:off x="5398500" y="2637325"/>
            <a:ext cx="24990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Grid size-1x1 px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46800" y="626500"/>
            <a:ext cx="2878325" cy="171072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 txBox="1"/>
          <p:nvPr/>
        </p:nvSpPr>
        <p:spPr>
          <a:xfrm>
            <a:off x="5238200" y="233125"/>
            <a:ext cx="28269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Grid size-10x10 px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196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Pseudo-Distributed-Mode Hadoop Setup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863550"/>
            <a:ext cx="8520600" cy="40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Virtual Machine was set up with the following specifications-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Ubuntu 18.04 LTS Operating System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6 GB RAM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Set up hadoop 3.2.1 (latest stable release)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Environment configured to run in pseudo distributed mode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 yarn sites/dfs sites/map reduce etc .xml files configured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Virtual memory limit check disabled</a:t>
            </a:r>
            <a:endParaRPr/>
          </a:p>
          <a:p>
            <a:pPr indent="0" lvl="0" marL="609600" marR="152400" rtl="0" algn="l">
              <a:lnSpc>
                <a:spcPct val="14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6F8FA"/>
                </a:highlight>
                <a:latin typeface="Courier New"/>
                <a:ea typeface="Courier New"/>
                <a:cs typeface="Courier New"/>
                <a:sym typeface="Courier New"/>
              </a:rPr>
              <a:t>&lt;property&gt;</a:t>
            </a:r>
            <a:endParaRPr sz="900">
              <a:solidFill>
                <a:srgbClr val="24292E"/>
              </a:solidFill>
              <a:highlight>
                <a:srgbClr val="F6F8FA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6096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6F8FA"/>
                </a:highlight>
                <a:latin typeface="Courier New"/>
                <a:ea typeface="Courier New"/>
                <a:cs typeface="Courier New"/>
                <a:sym typeface="Courier New"/>
              </a:rPr>
              <a:t>    &lt;name&gt;yarn.nodemanager.vmem-check-enabled&lt;/name&gt;</a:t>
            </a:r>
            <a:endParaRPr sz="900">
              <a:solidFill>
                <a:srgbClr val="24292E"/>
              </a:solidFill>
              <a:highlight>
                <a:srgbClr val="F6F8FA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6096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6F8FA"/>
                </a:highlight>
                <a:latin typeface="Courier New"/>
                <a:ea typeface="Courier New"/>
                <a:cs typeface="Courier New"/>
                <a:sym typeface="Courier New"/>
              </a:rPr>
              <a:t>    &lt;value&gt;false&lt;/value&gt;</a:t>
            </a:r>
            <a:endParaRPr sz="900">
              <a:solidFill>
                <a:srgbClr val="24292E"/>
              </a:solidFill>
              <a:highlight>
                <a:srgbClr val="F6F8FA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6096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6F8FA"/>
                </a:highlight>
                <a:latin typeface="Courier New"/>
                <a:ea typeface="Courier New"/>
                <a:cs typeface="Courier New"/>
                <a:sym typeface="Courier New"/>
              </a:rPr>
              <a:t>&lt;/property&gt;</a:t>
            </a:r>
            <a:endParaRPr sz="900">
              <a:solidFill>
                <a:srgbClr val="24292E"/>
              </a:solidFill>
              <a:highlight>
                <a:srgbClr val="F6F8FA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marR="152400" rtl="0" algn="l">
              <a:lnSpc>
                <a:spcPct val="14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-25000" sz="900">
              <a:solidFill>
                <a:srgbClr val="24292E"/>
              </a:solidFill>
              <a:highlight>
                <a:srgbClr val="F6F8FA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u="sng">
              <a:solidFill>
                <a:srgbClr val="FF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196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Hadoop Mapper-Combine-Reduce</a:t>
            </a:r>
            <a:endParaRPr/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311700" y="863550"/>
            <a:ext cx="8520600" cy="40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Python </a:t>
            </a:r>
            <a:r>
              <a:rPr b="1" lang="en"/>
              <a:t>mrjob</a:t>
            </a:r>
            <a:r>
              <a:rPr lang="en"/>
              <a:t> module used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Mapper-Combiner-Reducer model used</a:t>
            </a:r>
            <a:endParaRPr b="1" i="1" u="sng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i="1" lang="en" u="sng">
                <a:solidFill>
                  <a:srgbClr val="FF0000"/>
                </a:solidFill>
              </a:rPr>
              <a:t>Jobber.py :- </a:t>
            </a:r>
            <a:r>
              <a:rPr b="1" i="1" lang="en" u="sng">
                <a:solidFill>
                  <a:schemeClr val="hlink"/>
                </a:solidFill>
                <a:hlinkClick r:id="rId3"/>
              </a:rPr>
              <a:t>https://drive.google.com/open?id=1a8U138z-bHZd_hJjjKVg-GGTpqBuq30l</a:t>
            </a:r>
            <a:endParaRPr b="1" i="1" u="sng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i="1" u="sng">
              <a:solidFill>
                <a:srgbClr val="FF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